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8" r:id="rId3"/>
    <p:sldId id="284" r:id="rId4"/>
    <p:sldId id="335" r:id="rId5"/>
    <p:sldId id="337" r:id="rId6"/>
    <p:sldId id="275" r:id="rId7"/>
    <p:sldId id="341" r:id="rId8"/>
    <p:sldId id="316" r:id="rId9"/>
    <p:sldId id="338" r:id="rId10"/>
    <p:sldId id="349" r:id="rId11"/>
    <p:sldId id="350" r:id="rId12"/>
    <p:sldId id="347" r:id="rId13"/>
    <p:sldId id="342" r:id="rId14"/>
    <p:sldId id="343" r:id="rId15"/>
    <p:sldId id="344" r:id="rId16"/>
    <p:sldId id="345" r:id="rId17"/>
    <p:sldId id="346" r:id="rId18"/>
    <p:sldId id="351" r:id="rId19"/>
    <p:sldId id="330" r:id="rId20"/>
    <p:sldId id="352" r:id="rId21"/>
    <p:sldId id="353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3089"/>
  </p:normalViewPr>
  <p:slideViewPr>
    <p:cSldViewPr snapToGrid="0">
      <p:cViewPr>
        <p:scale>
          <a:sx n="114" d="100"/>
          <a:sy n="114" d="100"/>
        </p:scale>
        <p:origin x="51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6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502FF-7994-4C4C-82F5-81C58516464B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40F5F-9C78-49E8-962F-EAE857118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500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2517-F40C-4F0F-BFF5-5EF426C30050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44796-F9C4-44B4-85A4-2F3891C8AA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50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38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0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31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38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97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74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5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69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92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81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5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368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250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121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926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856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69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3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0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90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02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49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35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128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8681-4917-4ECE-ABB9-CC75882934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30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8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8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9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6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3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9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1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0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7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3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niel@GetWarpIt.com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niel@GetWarpIt.com" TargetMode="Externa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Stationery Amnesty</a:t>
            </a:r>
            <a:br>
              <a:rPr lang="en-GB" sz="8000" dirty="0" smtClean="0"/>
            </a:br>
            <a:r>
              <a:rPr lang="en-GB" sz="8000" dirty="0" smtClean="0"/>
              <a:t>10 point plan</a:t>
            </a:r>
            <a:endParaRPr lang="en-GB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621954" cy="128038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Daniel O’Connor</a:t>
            </a:r>
          </a:p>
          <a:p>
            <a:r>
              <a:rPr lang="en-GB" dirty="0" smtClean="0">
                <a:hlinkClick r:id="rId2"/>
              </a:rPr>
              <a:t>Daniel@GetWarpIt.com</a:t>
            </a:r>
            <a:endParaRPr lang="en-GB" dirty="0" smtClean="0"/>
          </a:p>
          <a:p>
            <a:r>
              <a:rPr lang="en-GB" dirty="0" smtClean="0"/>
              <a:t>Warp It Reuse Network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82" y="160292"/>
            <a:ext cx="3581532" cy="26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4: </a:t>
            </a:r>
            <a:br>
              <a:rPr lang="en-GB" dirty="0" smtClean="0"/>
            </a:br>
            <a:r>
              <a:rPr lang="en-GB" dirty="0" smtClean="0"/>
              <a:t>Milestones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000" dirty="0" smtClean="0"/>
              <a:t>Break down the project </a:t>
            </a:r>
          </a:p>
          <a:p>
            <a:r>
              <a:rPr lang="en-US" sz="6000" dirty="0" smtClean="0"/>
              <a:t>Set short deadlines</a:t>
            </a:r>
          </a:p>
          <a:p>
            <a:r>
              <a:rPr lang="en-US" sz="6000" dirty="0" smtClean="0"/>
              <a:t>Milestones</a:t>
            </a:r>
          </a:p>
          <a:p>
            <a:r>
              <a:rPr lang="en-US" sz="6000" dirty="0" smtClean="0"/>
              <a:t>When you hit each milestone celebrate</a:t>
            </a:r>
          </a:p>
        </p:txBody>
      </p:sp>
    </p:spTree>
    <p:extLst>
      <p:ext uri="{BB962C8B-B14F-4D97-AF65-F5344CB8AC3E}">
        <p14:creationId xmlns:p14="http://schemas.microsoft.com/office/powerpoint/2010/main" val="20356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5: </a:t>
            </a:r>
            <a:br>
              <a:rPr lang="en-GB" dirty="0" smtClean="0"/>
            </a:br>
            <a:r>
              <a:rPr lang="en-GB" dirty="0" smtClean="0"/>
              <a:t>The Pilot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The Team</a:t>
            </a:r>
          </a:p>
          <a:p>
            <a:r>
              <a:rPr lang="en-US" sz="6000" dirty="0" smtClean="0"/>
              <a:t>Pilot department</a:t>
            </a:r>
          </a:p>
          <a:p>
            <a:r>
              <a:rPr lang="en-US" sz="6000" dirty="0" err="1" smtClean="0"/>
              <a:t>Publicise</a:t>
            </a:r>
            <a:r>
              <a:rPr lang="en-US" sz="6000" dirty="0" smtClean="0"/>
              <a:t> results</a:t>
            </a:r>
          </a:p>
          <a:p>
            <a:r>
              <a:rPr lang="en-US" sz="6000" dirty="0" smtClean="0"/>
              <a:t>2</a:t>
            </a:r>
            <a:r>
              <a:rPr lang="en-US" sz="6000" baseline="30000" dirty="0" smtClean="0"/>
              <a:t>nd</a:t>
            </a:r>
            <a:r>
              <a:rPr lang="en-US" sz="6000" dirty="0" smtClean="0"/>
              <a:t> Pilot</a:t>
            </a:r>
          </a:p>
        </p:txBody>
      </p:sp>
    </p:spTree>
    <p:extLst>
      <p:ext uri="{BB962C8B-B14F-4D97-AF65-F5344CB8AC3E}">
        <p14:creationId xmlns:p14="http://schemas.microsoft.com/office/powerpoint/2010/main" val="19668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dirty="0" smtClean="0"/>
              <a:t>Step 6: </a:t>
            </a:r>
            <a:br>
              <a:rPr lang="en-GB" sz="6000" dirty="0" smtClean="0"/>
            </a:br>
            <a:r>
              <a:rPr lang="en-GB" sz="6000" dirty="0" smtClean="0"/>
              <a:t/>
            </a:r>
            <a:br>
              <a:rPr lang="en-GB" sz="6000" dirty="0" smtClean="0"/>
            </a:br>
            <a:r>
              <a:rPr lang="en-GB" sz="6000" dirty="0" smtClean="0"/>
              <a:t>Develop Local </a:t>
            </a:r>
            <a:r>
              <a:rPr lang="en-GB" sz="6000" dirty="0"/>
              <a:t>P</a:t>
            </a:r>
            <a:r>
              <a:rPr lang="en-GB" sz="6000" dirty="0" smtClean="0"/>
              <a:t>lan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4" y="130211"/>
            <a:ext cx="6705038" cy="6428543"/>
          </a:xfrm>
        </p:spPr>
      </p:pic>
    </p:spTree>
    <p:extLst>
      <p:ext uri="{BB962C8B-B14F-4D97-AF65-F5344CB8AC3E}">
        <p14:creationId xmlns:p14="http://schemas.microsoft.com/office/powerpoint/2010/main" val="9449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7: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</a:t>
            </a:r>
            <a:br>
              <a:rPr lang="en-GB" dirty="0" smtClean="0"/>
            </a:br>
            <a:r>
              <a:rPr lang="en-GB" dirty="0" smtClean="0"/>
              <a:t>humble </a:t>
            </a:r>
            <a:br>
              <a:rPr lang="en-GB" dirty="0" smtClean="0"/>
            </a:br>
            <a:r>
              <a:rPr lang="en-GB" dirty="0" smtClean="0"/>
              <a:t>copy</a:t>
            </a:r>
            <a:br>
              <a:rPr lang="en-GB" dirty="0" smtClean="0"/>
            </a:br>
            <a:r>
              <a:rPr lang="en-GB" dirty="0" smtClean="0"/>
              <a:t>paper </a:t>
            </a:r>
            <a:br>
              <a:rPr lang="en-GB" dirty="0" smtClean="0"/>
            </a:br>
            <a:r>
              <a:rPr lang="en-GB" dirty="0" smtClean="0"/>
              <a:t>box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7439" y="1258645"/>
            <a:ext cx="6215116" cy="42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8: </a:t>
            </a:r>
            <a:br>
              <a:rPr lang="en-GB" dirty="0" smtClean="0"/>
            </a:br>
            <a:r>
              <a:rPr lang="en-GB" dirty="0" smtClean="0"/>
              <a:t>Total .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Add to reuse system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22" y="649691"/>
            <a:ext cx="4263898" cy="6721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20" y="649691"/>
            <a:ext cx="435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4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9: </a:t>
            </a:r>
            <a:br>
              <a:rPr lang="en-GB" dirty="0" smtClean="0"/>
            </a:br>
            <a:r>
              <a:rPr lang="en-GB" dirty="0" smtClean="0"/>
              <a:t>Track financial and environmental savings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893105"/>
            <a:ext cx="7315200" cy="50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Step 10: </a:t>
            </a:r>
            <a:br>
              <a:rPr lang="en-GB" dirty="0" smtClean="0"/>
            </a:br>
            <a:r>
              <a:rPr lang="en-GB" dirty="0" smtClean="0"/>
              <a:t>Tell everyone about it and your crazy target!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Top tip: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Create a demand using scarcity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7727" y="863600"/>
            <a:ext cx="5077221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Bonus Step 11: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You made it happen!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What next?!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63" y="0"/>
            <a:ext cx="5689787" cy="6816803"/>
          </a:xfrm>
        </p:spPr>
      </p:pic>
    </p:spTree>
    <p:extLst>
      <p:ext uri="{BB962C8B-B14F-4D97-AF65-F5344CB8AC3E}">
        <p14:creationId xmlns:p14="http://schemas.microsoft.com/office/powerpoint/2010/main" val="16237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Free Resources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Communication materials</a:t>
            </a:r>
          </a:p>
          <a:p>
            <a:r>
              <a:rPr lang="en-US" sz="4800" dirty="0" smtClean="0"/>
              <a:t>Action plan spreadsheet</a:t>
            </a:r>
          </a:p>
          <a:p>
            <a:r>
              <a:rPr lang="en-US" sz="4800" dirty="0" smtClean="0"/>
              <a:t>Help and advice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599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Warp It Reuse Network </a:t>
            </a:r>
            <a:endParaRPr lang="en-GB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621954" cy="1280388"/>
          </a:xfrm>
        </p:spPr>
        <p:txBody>
          <a:bodyPr>
            <a:normAutofit/>
          </a:bodyPr>
          <a:lstStyle/>
          <a:p>
            <a:r>
              <a:rPr lang="en-GB" dirty="0" smtClean="0"/>
              <a:t>Daniel O’Connor</a:t>
            </a:r>
          </a:p>
          <a:p>
            <a:r>
              <a:rPr lang="en-GB" dirty="0" smtClean="0"/>
              <a:t>Daniel@warp-it.co.uk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82" y="160292"/>
            <a:ext cx="3581532" cy="26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What is it?</a:t>
            </a:r>
          </a:p>
          <a:p>
            <a:r>
              <a:rPr lang="en-US" sz="4400" dirty="0" smtClean="0"/>
              <a:t>Why is it important?</a:t>
            </a:r>
          </a:p>
          <a:p>
            <a:r>
              <a:rPr lang="en-US" sz="4400" dirty="0" smtClean="0"/>
              <a:t>The approach</a:t>
            </a:r>
          </a:p>
          <a:p>
            <a:r>
              <a:rPr lang="en-US" sz="4400" dirty="0" smtClean="0"/>
              <a:t>The 10 point plan</a:t>
            </a:r>
          </a:p>
          <a:p>
            <a:r>
              <a:rPr lang="en-US" sz="4400" dirty="0" smtClean="0"/>
              <a:t>Free resources</a:t>
            </a:r>
          </a:p>
          <a:p>
            <a:pPr lvl="1"/>
            <a:r>
              <a:rPr lang="en-US" sz="4000" dirty="0" smtClean="0"/>
              <a:t>Communication materials</a:t>
            </a:r>
          </a:p>
          <a:p>
            <a:pPr lvl="1"/>
            <a:r>
              <a:rPr lang="en-US" sz="4000" dirty="0" smtClean="0"/>
              <a:t>Action Plan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Internal Collaboration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09" y="826259"/>
            <a:ext cx="5311127" cy="5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Friend requests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4" y="895540"/>
            <a:ext cx="5715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1" y="81020"/>
            <a:ext cx="10442397" cy="60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One place on line. 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Reduces emails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Reduces visits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Saves time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Improves safety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Increased participation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7" y="618185"/>
            <a:ext cx="435064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94" y="618185"/>
            <a:ext cx="435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tracks trades.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Saves time.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Easy Management.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Audit trail.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6210"/>
            <a:ext cx="8216720" cy="62564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Safety </a:t>
            </a:r>
            <a:r>
              <a:rPr lang="en-GB" dirty="0"/>
              <a:t>Checks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Diverse range of equipment- increase participation.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Maximises reuse.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7" y="863600"/>
            <a:ext cx="5997282" cy="5121275"/>
          </a:xfr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017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Wishlists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Direct transfer- no double handling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71" y="863600"/>
            <a:ext cx="6848934" cy="5121275"/>
          </a:xfrm>
        </p:spPr>
      </p:pic>
    </p:spTree>
    <p:extLst>
      <p:ext uri="{BB962C8B-B14F-4D97-AF65-F5344CB8AC3E}">
        <p14:creationId xmlns:p14="http://schemas.microsoft.com/office/powerpoint/2010/main" val="1313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Watchlists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Plan building moves.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Direct transfer.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4" y="75304"/>
            <a:ext cx="6506059" cy="6687540"/>
          </a:xfrm>
        </p:spPr>
      </p:pic>
    </p:spTree>
    <p:extLst>
      <p:ext uri="{BB962C8B-B14F-4D97-AF65-F5344CB8AC3E}">
        <p14:creationId xmlns:p14="http://schemas.microsoft.com/office/powerpoint/2010/main" val="4824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 </a:t>
            </a:r>
            <a:r>
              <a:rPr lang="en-GB" dirty="0" err="1" smtClean="0"/>
              <a:t>win</a:t>
            </a:r>
            <a:r>
              <a:rPr lang="en-GB" dirty="0" smtClean="0"/>
              <a:t> </a:t>
            </a:r>
            <a:r>
              <a:rPr lang="en-GB" dirty="0" err="1" smtClean="0"/>
              <a:t>win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05" y="1356027"/>
            <a:ext cx="7657785" cy="383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Demonstrate savings.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Metrics from NHS Tayside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05" y="946674"/>
            <a:ext cx="7251875" cy="50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it?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43" y="811077"/>
            <a:ext cx="7155459" cy="40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Stationery Amnesty</a:t>
            </a:r>
            <a:br>
              <a:rPr lang="en-GB" sz="8000" dirty="0" smtClean="0"/>
            </a:br>
            <a:r>
              <a:rPr lang="en-GB" sz="8000" dirty="0" smtClean="0"/>
              <a:t>10 point plan</a:t>
            </a:r>
            <a:endParaRPr lang="en-GB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621954" cy="128038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Daniel O’Connor</a:t>
            </a:r>
          </a:p>
          <a:p>
            <a:r>
              <a:rPr lang="en-GB" dirty="0" smtClean="0">
                <a:hlinkClick r:id="rId2"/>
              </a:rPr>
              <a:t>Daniel@GetWarpIt.com</a:t>
            </a:r>
            <a:endParaRPr lang="en-GB" dirty="0" smtClean="0"/>
          </a:p>
          <a:p>
            <a:r>
              <a:rPr lang="en-GB" dirty="0" smtClean="0"/>
              <a:t>Warp It Reuse Network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82" y="160292"/>
            <a:ext cx="3581532" cy="26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50" dirty="0" smtClean="0"/>
              <a:t>Why is it important?</a:t>
            </a:r>
            <a:endParaRPr lang="en-GB" sz="4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5725"/>
            <a:ext cx="3003064" cy="225212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67117" y="857250"/>
            <a:ext cx="6033419" cy="46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Keystone habits in organisations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10"/>
            <a:ext cx="3003064" cy="225212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1435" y="785309"/>
            <a:ext cx="7709466" cy="441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Approach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Incremental roll out</a:t>
            </a:r>
          </a:p>
          <a:p>
            <a:r>
              <a:rPr lang="en-US" sz="3600" dirty="0" smtClean="0"/>
              <a:t>Test&gt;Improve&gt;Test&gt;Improve</a:t>
            </a:r>
          </a:p>
          <a:p>
            <a:r>
              <a:rPr lang="en-US" sz="3600" dirty="0" smtClean="0"/>
              <a:t>Create a demand</a:t>
            </a:r>
          </a:p>
          <a:p>
            <a:r>
              <a:rPr lang="en-US" sz="3600" dirty="0" smtClean="0"/>
              <a:t>Monitor</a:t>
            </a:r>
          </a:p>
          <a:p>
            <a:r>
              <a:rPr lang="en-US" sz="3600" dirty="0" smtClean="0"/>
              <a:t>Illustrate benefit</a:t>
            </a:r>
          </a:p>
          <a:p>
            <a:r>
              <a:rPr lang="en-US" sz="3600" dirty="0" smtClean="0"/>
              <a:t>Repeat</a:t>
            </a:r>
          </a:p>
          <a:p>
            <a:r>
              <a:rPr lang="en-US" sz="3600" dirty="0" smtClean="0"/>
              <a:t>Bigger reuse projects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1: </a:t>
            </a:r>
            <a:br>
              <a:rPr lang="en-GB" dirty="0" smtClean="0"/>
            </a:br>
            <a:r>
              <a:rPr lang="en-GB" dirty="0" smtClean="0"/>
              <a:t>Accept there will be barriers and overcome them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not happen overnight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Recognize enthusiasm dips</a:t>
            </a:r>
          </a:p>
          <a:p>
            <a:r>
              <a:rPr lang="en-US" dirty="0"/>
              <a:t>Take breaks</a:t>
            </a:r>
          </a:p>
          <a:p>
            <a:r>
              <a:rPr lang="en-US" dirty="0"/>
              <a:t>Look how far you have come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05" y="1022396"/>
            <a:ext cx="6937785" cy="39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Step 2: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Set a Goal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Define success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Align with existing strategy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99" y="779798"/>
            <a:ext cx="7912785" cy="5287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3: </a:t>
            </a:r>
            <a:br>
              <a:rPr lang="en-GB" dirty="0" smtClean="0"/>
            </a:br>
            <a:r>
              <a:rPr lang="en-GB" dirty="0" smtClean="0"/>
              <a:t>Develop a plan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9804" y="779524"/>
            <a:ext cx="7839969" cy="5207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85" y="4980585"/>
            <a:ext cx="4004085" cy="30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25731</TotalTime>
  <Words>207</Words>
  <Application>Microsoft Macintosh PowerPoint</Application>
  <PresentationFormat>Widescreen</PresentationFormat>
  <Paragraphs>94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Corbel</vt:lpstr>
      <vt:lpstr>Wingdings 2</vt:lpstr>
      <vt:lpstr>Frame</vt:lpstr>
      <vt:lpstr>Stationery Amnesty 10 point plan</vt:lpstr>
      <vt:lpstr>Overview </vt:lpstr>
      <vt:lpstr>What is it?</vt:lpstr>
      <vt:lpstr>Why is it important?</vt:lpstr>
      <vt:lpstr>Keystone habits in organisations</vt:lpstr>
      <vt:lpstr>Approach</vt:lpstr>
      <vt:lpstr>Step 1:  Accept there will be barriers and overcome them </vt:lpstr>
      <vt:lpstr>Step 2:   Set a Goal  Define success  Align with existing strategy </vt:lpstr>
      <vt:lpstr>Step 3:  Develop a plan</vt:lpstr>
      <vt:lpstr>Step 4:  Milestones</vt:lpstr>
      <vt:lpstr>Step 5:  The Pilot</vt:lpstr>
      <vt:lpstr>Step 6:   Develop Local Plan </vt:lpstr>
      <vt:lpstr>Step 7:   The  humble  copy paper  box   </vt:lpstr>
      <vt:lpstr>Step 8:  Total .  Add to reuse system </vt:lpstr>
      <vt:lpstr>Step 9:  Track financial and environmental savings   </vt:lpstr>
      <vt:lpstr>Step 10:  Tell everyone about it and your crazy target!  Top tip:  Create a demand using scarcity </vt:lpstr>
      <vt:lpstr>Bonus Step 11:   You made it happen!   What next?!  </vt:lpstr>
      <vt:lpstr>Free Resources </vt:lpstr>
      <vt:lpstr>Warp It Reuse Network </vt:lpstr>
      <vt:lpstr>Internal Collaboration </vt:lpstr>
      <vt:lpstr>Friend requests</vt:lpstr>
      <vt:lpstr>PowerPoint Presentation</vt:lpstr>
      <vt:lpstr>One place on line.   Reduces emails  Reduces visits  Saves time  Improves safety  Increased participation</vt:lpstr>
      <vt:lpstr>System tracks trades.   Saves time.  Easy Management.  Audit trail.</vt:lpstr>
      <vt:lpstr>Safety Checks   Diverse range of equipment- increase participation.   Maximises reuse. </vt:lpstr>
      <vt:lpstr>Wishlists  Direct transfer- no double handling</vt:lpstr>
      <vt:lpstr>Watchlists  Plan building moves.   Direct transfer.</vt:lpstr>
      <vt:lpstr>Win win win</vt:lpstr>
      <vt:lpstr>Demonstrate savings.     Metrics from NHS Tayside</vt:lpstr>
      <vt:lpstr>Stationery Amnesty 10 point plan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 recycling rates with a paper amnesty. Here's how….</dc:title>
  <dc:creator>m connor</dc:creator>
  <cp:lastModifiedBy>Warp It Reuse Network</cp:lastModifiedBy>
  <cp:revision>58</cp:revision>
  <dcterms:created xsi:type="dcterms:W3CDTF">2015-01-12T19:32:50Z</dcterms:created>
  <dcterms:modified xsi:type="dcterms:W3CDTF">2016-10-06T09:21:50Z</dcterms:modified>
</cp:coreProperties>
</file>